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038" r:id="rId2"/>
    <p:sldId id="2050" r:id="rId3"/>
    <p:sldId id="2051" r:id="rId4"/>
    <p:sldId id="2052" r:id="rId5"/>
    <p:sldId id="2053" r:id="rId6"/>
    <p:sldId id="2054" r:id="rId7"/>
    <p:sldId id="2055" r:id="rId8"/>
    <p:sldId id="2056" r:id="rId9"/>
    <p:sldId id="205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492. JESUH SAPNA AW NGAI UN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Hark the Voice of Jesus Calling </a:t>
            </a:r>
          </a:p>
          <a:p>
            <a:r>
              <a:rPr lang="en-US" sz="1500" dirty="0"/>
              <a:t>Isa. 6:8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Db</a:t>
            </a:r>
            <a:endParaRPr lang="en-US" sz="15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98908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Ngai un!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ding?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ding?”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07601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takin: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43450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00819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mi bang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aw;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Paul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ci aw.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7552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Zion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Galvilna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37535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sumpite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Kamsangpa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domto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Aaron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36226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ci-in,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Thadah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kampau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31831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cinagin</a:t>
            </a:r>
            <a:r>
              <a:rPr lang="en-US" sz="3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16844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294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492. JESUH SAPNA AW NGAI UN</vt:lpstr>
      <vt:lpstr>1</vt:lpstr>
      <vt:lpstr>PowerPoint Presentation</vt:lpstr>
      <vt:lpstr>2</vt:lpstr>
      <vt:lpstr>PowerPoint Presentation</vt:lpstr>
      <vt:lpstr>3</vt:lpstr>
      <vt:lpstr>PowerPoint Presentation</vt:lpstr>
      <vt:lpstr>4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7</cp:revision>
  <dcterms:created xsi:type="dcterms:W3CDTF">2018-12-14T14:08:08Z</dcterms:created>
  <dcterms:modified xsi:type="dcterms:W3CDTF">2018-12-15T08:18:36Z</dcterms:modified>
</cp:coreProperties>
</file>